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5F1309"/>
    <a:srgbClr val="8A1D0D"/>
    <a:srgbClr val="D63C2B"/>
    <a:srgbClr val="004C7A"/>
    <a:srgbClr val="006FB3"/>
    <a:srgbClr val="35BBE2"/>
    <a:srgbClr val="8D2817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event</a:t>
            </a:r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-агентств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35132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наши клиенты:</a:t>
            </a:r>
            <a:endParaRPr lang="ru-RU" sz="2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</a:t>
            </a:r>
            <a:r>
              <a:rPr lang="ru-RU" sz="6600" b="1" dirty="0" smtClean="0">
                <a:solidFill>
                  <a:schemeClr val="bg1">
                    <a:lumMod val="50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заголовок вашего</a:t>
            </a:r>
            <a:endParaRPr lang="en-US" sz="6600" b="1" dirty="0" smtClean="0">
              <a:solidFill>
                <a:schemeClr val="bg1">
                  <a:lumMod val="9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  <a:p>
            <a:pPr>
              <a:lnSpc>
                <a:spcPts val="5000"/>
              </a:lnSpc>
            </a:pPr>
            <a:r>
              <a:rPr lang="ru-RU" sz="6000" b="1" i="1" dirty="0">
                <a:solidFill>
                  <a:schemeClr val="bg1">
                    <a:lumMod val="8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</a:t>
            </a:r>
            <a:r>
              <a:rPr lang="ru-RU" sz="6000" b="1" i="1" dirty="0" smtClean="0">
                <a:solidFill>
                  <a:schemeClr val="bg1">
                    <a:lumMod val="8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»</a:t>
            </a:r>
            <a:endParaRPr lang="ru-RU" sz="6000" b="1" i="1" dirty="0">
              <a:solidFill>
                <a:schemeClr val="bg1">
                  <a:lumMod val="8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-1" y="4770636"/>
            <a:ext cx="7561264" cy="0"/>
          </a:xfrm>
          <a:prstGeom prst="line">
            <a:avLst/>
          </a:prstGeom>
          <a:ln w="38100"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" y="7387712"/>
            <a:ext cx="7561264" cy="0"/>
          </a:xfrm>
          <a:prstGeom prst="line">
            <a:avLst/>
          </a:prstGeom>
          <a:ln w="38100"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36</cp:revision>
  <dcterms:created xsi:type="dcterms:W3CDTF">2011-06-17T23:30:18Z</dcterms:created>
  <dcterms:modified xsi:type="dcterms:W3CDTF">2011-06-20T23:04:07Z</dcterms:modified>
</cp:coreProperties>
</file>